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68766-C553-4A0D-AE6A-DAA5A61A33B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D0E38-1736-49C3-AB2D-913AA6E8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9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0E38-1736-49C3-AB2D-913AA6E8B9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3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0E38-1736-49C3-AB2D-913AA6E8B9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53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0E38-1736-49C3-AB2D-913AA6E8B9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63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0E38-1736-49C3-AB2D-913AA6E8B9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0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2E2E20-E132-4FB8-8F89-DAEF509FE83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B661A4-C76A-49D8-BDB7-5A11EAB110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2523FA96513C190EFA86577B90CFE78A6F0B74900999833339E5EE87E42A7010E63D12451CE952BA3L2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санаторно- курортного комплекса</a:t>
            </a:r>
            <a:br>
              <a:rPr lang="ru-RU" dirty="0" smtClean="0"/>
            </a:br>
            <a:r>
              <a:rPr lang="ru-RU" dirty="0" smtClean="0"/>
              <a:t>в Иркутской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Заместитель министра здравоохранения</a:t>
            </a:r>
          </a:p>
          <a:p>
            <a:r>
              <a:rPr lang="ru-RU" dirty="0" smtClean="0"/>
              <a:t>Г.М. Синькова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6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568497"/>
              </p:ext>
            </p:extLst>
          </p:nvPr>
        </p:nvGraphicFramePr>
        <p:xfrm>
          <a:off x="827584" y="1268763"/>
          <a:ext cx="7488833" cy="5086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907"/>
                <a:gridCol w="3809779"/>
                <a:gridCol w="1588156"/>
                <a:gridCol w="1691991"/>
              </a:tblGrid>
              <a:tr h="5651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№п/р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санаторно-курортной организации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Муниципальное образование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Участие в ТПГГ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Иркутской области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ЗАО Курорт «Ангара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Г.Иркутск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реабилитация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1883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ЗАО санаторий « Усть- Кут»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Г.Усть-Кут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реабилитация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ООО  «Санаторий Солнечный»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Г.Братск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Специализ. мед.помощь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1883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ООО санаторий «Кедр»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 Саянск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ООО «Санаторий Усолье»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Г.Усолье-Сибирское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ООО санаторий профилакторий «Иркут»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Г.Иркутск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Санаторий «Электра» ООО «Гранд Байкал»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Г.Иркутск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1883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Акционерное общество курорт «Русь»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Г.Усть -Илимск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реабилитация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1883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ОАО Санаторий «Братское взморье» 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Г.Братск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реабилитация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ОГАУЗ «Санаторий Юбилейный»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Г.Братск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реабилитация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565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ОГБУЗ санаторий «Нагалык»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Баяндаевский район, село Нагалык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бюджет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565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Санаторий профилакторий «Родник» АО «Ангарская нефтехимическая компания»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Г.Ангарск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  <a:tr h="3767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Санаторий-профилакторий «Восток-Улан»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Г.Саянск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25" marR="50825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В Иркутской области в 2016г. функционировало 13 санаторно-курортных организаций в 8 муниципальных   образованиях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138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П</a:t>
            </a:r>
            <a:r>
              <a:rPr lang="ru-RU" dirty="0">
                <a:hlinkClick r:id="rId3"/>
              </a:rPr>
              <a:t>остановлени</a:t>
            </a:r>
            <a:r>
              <a:rPr lang="ru-RU" dirty="0"/>
              <a:t>ем Правительства Российской Федерации от 19 декабря 2016 года № 1403 «О Программе государственных гарантий бесплатного оказания гражданам медицинской помощи на 2017 год и на плановый период 2018 и 2019 годов» (далее – Федеральная программа) установлен норматив по медицинской реабилитации, который составляет 0,039 койко-дня на            1 застрахованной лицо. </a:t>
            </a:r>
          </a:p>
          <a:p>
            <a:r>
              <a:rPr lang="ru-RU" dirty="0"/>
              <a:t>Численность застрахованного населения Иркутской области – 2 522 688 человек, соответственно норматив для населения Иркутской области составляет 2 522 688 * 0,039 = </a:t>
            </a:r>
            <a:r>
              <a:rPr lang="ru-RU" b="1" dirty="0"/>
              <a:t>98 385</a:t>
            </a:r>
            <a:r>
              <a:rPr lang="ru-RU" dirty="0"/>
              <a:t> койко-дней. Данный норматив предусмотрен Территориальной программой на 2017 год.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9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85598"/>
              </p:ext>
            </p:extLst>
          </p:nvPr>
        </p:nvGraphicFramePr>
        <p:xfrm>
          <a:off x="467544" y="549275"/>
          <a:ext cx="7926937" cy="5759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5916"/>
                <a:gridCol w="2625401"/>
                <a:gridCol w="735620"/>
              </a:tblGrid>
              <a:tr h="31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медицинской организации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Профиль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Койко-дни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</a:tr>
              <a:tr h="73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ОГАУЗ Областное государственное автономное учреждение здравоохранения «Городская Ивано-Матренинская детская клиническая больница»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неврология, травматология,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соматические заболевания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22 920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91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НУЗ «Больница восстановительного лечения на станции Иркутск - Пассажирский открытого акционерного общества «Российские железные дороги»»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 наличии в медицинской карте сведений об инсультах, ОНМК, операции на сердце , неврология (дети)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9 288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4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Закрытое акционерное общество Курорт «Ангара»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инфаркты, инсульты, ОНМК, операции на сердце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29 600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91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Областное государственное бюджетное учреждение социального обслуживания «Реабилитационный центр для детей и подростков с ограниченными возможностями «Сосновая горка»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неврология, ортопедия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3 222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03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Акционерное общество Курорт «Русь»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инфаркты, инсульты, ОНМК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3 696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4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Областное государственное автономное учреждение здравоохранения «Санаторий «Юбилейный»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инфаркты, инсульты, ОНМК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10 200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65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Открытое акционерное общество «Санаторий Братское взморье»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ОНМК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2 374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65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Закрытое акционерное общество «Санаторий Усть-Кут»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инфаркты, инсульты, ОНМК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735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54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Областное государственное автономное учреждение здравоохранения «Ангарская городская детская больница № 1»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виды реабилитации для детей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16 350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44700" y="549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897</TotalTime>
  <Words>436</Words>
  <Application>Microsoft Office PowerPoint</Application>
  <PresentationFormat>Экран (4:3)</PresentationFormat>
  <Paragraphs>99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Состояние санаторно- курортного комплекса в Иркутской области</vt:lpstr>
      <vt:lpstr>В Иркутской области в 2016г. функционировало 13 санаторно-курортных организаций в 8 муниципальных   образованиях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санаторно- курортного к</dc:title>
  <dc:creator>Галина М. Синькова</dc:creator>
  <cp:lastModifiedBy>Галина М. Синькова</cp:lastModifiedBy>
  <cp:revision>5</cp:revision>
  <cp:lastPrinted>2017-02-28T00:46:18Z</cp:lastPrinted>
  <dcterms:created xsi:type="dcterms:W3CDTF">2017-02-27T09:53:41Z</dcterms:created>
  <dcterms:modified xsi:type="dcterms:W3CDTF">2017-02-28T00:51:05Z</dcterms:modified>
</cp:coreProperties>
</file>